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68" y="4660126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5010" y="3920824"/>
            <a:ext cx="3868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Глинин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Матвей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96050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250379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2018-06-05T10:44:50Z</dcterms:created>
  <dcterms:modified xsi:type="dcterms:W3CDTF">2018-06-06T07:45:01Z</dcterms:modified>
</cp:coreProperties>
</file>